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7" r:id="rId1"/>
  </p:sldMasterIdLst>
  <p:sldIdLst>
    <p:sldId id="256" r:id="rId2"/>
    <p:sldId id="273" r:id="rId3"/>
    <p:sldId id="271" r:id="rId4"/>
    <p:sldId id="276" r:id="rId5"/>
    <p:sldId id="277" r:id="rId6"/>
    <p:sldId id="278" r:id="rId7"/>
    <p:sldId id="279" r:id="rId8"/>
    <p:sldId id="280" r:id="rId9"/>
    <p:sldId id="282" r:id="rId10"/>
    <p:sldId id="281" r:id="rId11"/>
    <p:sldId id="283" r:id="rId12"/>
    <p:sldId id="284" r:id="rId13"/>
    <p:sldId id="275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72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1885950"/>
            <a:ext cx="6686549" cy="1697086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3583035"/>
            <a:ext cx="6686549" cy="844712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3287-7524-40AA-9840-E94B2F5F11A5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3242858"/>
            <a:ext cx="1308489" cy="583942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397155"/>
            <a:ext cx="584825" cy="273844"/>
          </a:xfrm>
        </p:spPr>
        <p:txBody>
          <a:bodyPr/>
          <a:lstStyle/>
          <a:p>
            <a:fld id="{4470364C-75C7-479D-9B8A-8B56F6088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134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57200"/>
            <a:ext cx="6686549" cy="233778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3287-7524-40AA-9840-E94B2F5F11A5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4470364C-75C7-479D-9B8A-8B56F6088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09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2628900"/>
            <a:ext cx="5652416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3287-7524-40AA-9840-E94B2F5F11A5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4470364C-75C7-479D-9B8A-8B56F608862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8767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828800"/>
            <a:ext cx="6686550" cy="2043634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3287-7524-40AA-9840-E94B2F5F11A5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4470364C-75C7-479D-9B8A-8B56F6088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9382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3287-7524-40AA-9840-E94B2F5F11A5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4470364C-75C7-479D-9B8A-8B56F608862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80837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70555"/>
            <a:ext cx="6686549" cy="2160015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3287-7524-40AA-9840-E94B2F5F11A5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4470364C-75C7-479D-9B8A-8B56F6088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9374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3287-7524-40AA-9840-E94B2F5F11A5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0364C-75C7-479D-9B8A-8B56F6088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887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470554"/>
            <a:ext cx="1655701" cy="3962863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470554"/>
            <a:ext cx="4857750" cy="396286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3287-7524-40AA-9840-E94B2F5F11A5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0364C-75C7-479D-9B8A-8B56F6088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9350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5614" y="204787"/>
            <a:ext cx="8226425" cy="43672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EAEAEA"/>
              </a:solidFill>
            </a:endParaRP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EAEAEA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fld id="{5345C535-9708-41A1-B552-3BF0F94BFF0E}" type="slidenum">
              <a:rPr lang="en-US" altLang="en-US" smtClean="0">
                <a:solidFill>
                  <a:srgbClr val="EAEAEA"/>
                </a:solidFill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158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1600200"/>
            <a:ext cx="6686550" cy="283321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3287-7524-40AA-9840-E94B2F5F11A5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0364C-75C7-479D-9B8A-8B56F6088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623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544063"/>
            <a:ext cx="6686549" cy="11016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2647597"/>
            <a:ext cx="6686549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3287-7524-40AA-9840-E94B2F5F11A5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4470364C-75C7-479D-9B8A-8B56F6088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124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1600200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1594666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3287-7524-40AA-9840-E94B2F5F11A5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4470364C-75C7-479D-9B8A-8B56F6088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49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479527"/>
            <a:ext cx="2994549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1911725"/>
            <a:ext cx="3257170" cy="2515545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477106"/>
            <a:ext cx="2999251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1909304"/>
            <a:ext cx="3254006" cy="2515545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3287-7524-40AA-9840-E94B2F5F11A5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4470364C-75C7-479D-9B8A-8B56F6088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392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3287-7524-40AA-9840-E94B2F5F11A5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0364C-75C7-479D-9B8A-8B56F6088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485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3287-7524-40AA-9840-E94B2F5F11A5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0364C-75C7-479D-9B8A-8B56F6088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924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34566"/>
            <a:ext cx="2628899" cy="732234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334567"/>
            <a:ext cx="3886200" cy="4061222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198960"/>
            <a:ext cx="2628899" cy="319682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3287-7524-40AA-9840-E94B2F5F11A5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0364C-75C7-479D-9B8A-8B56F6088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952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600450"/>
            <a:ext cx="668655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476224"/>
            <a:ext cx="6686550" cy="2891228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4025504"/>
            <a:ext cx="6686550" cy="370284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3287-7524-40AA-9840-E94B2F5F11A5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4470364C-75C7-479D-9B8A-8B56F6088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750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A3287-7524-40AA-9840-E94B2F5F11A5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4470364C-75C7-479D-9B8A-8B56F6088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086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8" r:id="rId11"/>
    <p:sldLayoutId id="2147483919" r:id="rId12"/>
    <p:sldLayoutId id="2147483920" r:id="rId13"/>
    <p:sldLayoutId id="2147483921" r:id="rId14"/>
    <p:sldLayoutId id="2147483922" r:id="rId15"/>
    <p:sldLayoutId id="2147483923" r:id="rId16"/>
    <p:sldLayoutId id="2147483937" r:id="rId17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09550"/>
            <a:ext cx="4876800" cy="781050"/>
          </a:xfrm>
        </p:spPr>
        <p:txBody>
          <a:bodyPr>
            <a:normAutofit fontScale="90000"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ỦY BAN NHÂN DÂN QUẬN THANH KHÊ</a:t>
            </a:r>
            <a:b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THCS NGUYỄN ĐÌNH CHIỂU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76350"/>
            <a:ext cx="7848600" cy="2971800"/>
          </a:xfrm>
        </p:spPr>
        <p:txBody>
          <a:bodyPr>
            <a:normAutofit lnSpcReduction="10000"/>
          </a:bodyPr>
          <a:lstStyle/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BÀI THỂ DỤC PHÁT TRIỂN CHUNG</a:t>
            </a:r>
          </a:p>
          <a:p>
            <a:pPr algn="ctr"/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KHỐI 7</a:t>
            </a:r>
          </a:p>
          <a:p>
            <a:pPr algn="ctr"/>
            <a:endParaRPr lang="en-US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ĐINH THỊ DIỄM HẬU </a:t>
            </a:r>
            <a:endParaRPr lang="en-US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" y="5111"/>
            <a:ext cx="9412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TUẦN 7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980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4350"/>
            <a:ext cx="6683765" cy="960668"/>
          </a:xfrm>
        </p:spPr>
        <p:txBody>
          <a:bodyPr/>
          <a:lstStyle/>
          <a:p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thăng</a:t>
            </a:r>
            <a:r>
              <a:rPr lang="en-US" dirty="0" smtClean="0"/>
              <a:t> </a:t>
            </a:r>
            <a:r>
              <a:rPr lang="en-US" dirty="0" err="1" smtClean="0"/>
              <a:t>bằng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Content Placeholder 3" descr="https://olm.vn/images/summary/7_1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76350"/>
            <a:ext cx="7620000" cy="3581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0848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514350"/>
            <a:ext cx="6683765" cy="960668"/>
          </a:xfrm>
        </p:spPr>
        <p:txBody>
          <a:bodyPr/>
          <a:lstStyle/>
          <a:p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nhảy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Content Placeholder 3" descr="https://olm.vn/images/summary/8_3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00150"/>
            <a:ext cx="7772400" cy="381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72995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hòa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253663"/>
            <a:ext cx="8077200" cy="345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944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85800" y="391717"/>
            <a:ext cx="8001000" cy="1131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685800"/>
            <a:r>
              <a:rPr lang="en-US" b="1" dirty="0">
                <a:solidFill>
                  <a:srgbClr val="FF0000"/>
                </a:solidFill>
                <a:latin typeface="Franklin Gothic Book"/>
              </a:rPr>
              <a:t>* III. Thả lỏng, dặn dò.</a:t>
            </a:r>
          </a:p>
          <a:p>
            <a:pPr defTabSz="685800"/>
            <a:r>
              <a:rPr lang="en-US" sz="1650" b="1" dirty="0">
                <a:solidFill>
                  <a:srgbClr val="0000CC"/>
                </a:solidFill>
                <a:latin typeface="Franklin Gothic Book"/>
              </a:rPr>
              <a:t>- </a:t>
            </a:r>
            <a:r>
              <a:rPr lang="en-US" sz="1650" dirty="0">
                <a:solidFill>
                  <a:srgbClr val="0000CC"/>
                </a:solidFill>
                <a:latin typeface="Franklin Gothic Book"/>
              </a:rPr>
              <a:t>Thả lỏng tại chỗ (hoặc thực hiện các động tác căng cơ)</a:t>
            </a:r>
          </a:p>
          <a:p>
            <a:pPr defTabSz="685800"/>
            <a:r>
              <a:rPr lang="en-US" sz="1650" dirty="0">
                <a:solidFill>
                  <a:srgbClr val="0000CC"/>
                </a:solidFill>
                <a:latin typeface="Franklin Gothic Book"/>
              </a:rPr>
              <a:t>- Dặn dò: Học sinh tập thuộc các động tác đã học của bài thể dục và thực hiện được các động tác bổ trợ chạy nhanh.</a:t>
            </a:r>
          </a:p>
        </p:txBody>
      </p:sp>
      <p:sp>
        <p:nvSpPr>
          <p:cNvPr id="11268" name="Rectangle 1"/>
          <p:cNvSpPr>
            <a:spLocks noChangeArrowheads="1"/>
          </p:cNvSpPr>
          <p:nvPr/>
        </p:nvSpPr>
        <p:spPr bwMode="auto">
          <a:xfrm>
            <a:off x="685800" y="1503760"/>
            <a:ext cx="8001000" cy="2654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685800"/>
            <a:r>
              <a:rPr lang="en-US" sz="1650" dirty="0">
                <a:solidFill>
                  <a:srgbClr val="0000FF"/>
                </a:solidFill>
                <a:latin typeface="Franklin Gothic Book"/>
                <a:cs typeface="Times New Roman" pitchFamily="18" charset="0"/>
              </a:rPr>
              <a:t>Sau đây các em xem video và thực hiện theo đường link hướng dẫn nhé.</a:t>
            </a:r>
          </a:p>
          <a:p>
            <a:pPr algn="ctr" defTabSz="685800"/>
            <a:r>
              <a:rPr lang="en-US" dirty="0">
                <a:solidFill>
                  <a:srgbClr val="0000FF"/>
                </a:solidFill>
                <a:latin typeface="Franklin Gothic Book"/>
              </a:rPr>
              <a:t> Đường link bài khởi động  </a:t>
            </a:r>
          </a:p>
          <a:p>
            <a:pPr algn="ctr" defTabSz="685800"/>
            <a:r>
              <a:rPr lang="en-US" b="1" dirty="0">
                <a:solidFill>
                  <a:srgbClr val="FF0000"/>
                </a:solidFill>
                <a:latin typeface="Franklin Gothic Book"/>
              </a:rPr>
              <a:t>https://youtu.be/BiYlPo9mpEc</a:t>
            </a:r>
            <a:endParaRPr lang="en-US" b="1" dirty="0">
              <a:solidFill>
                <a:srgbClr val="0000FF"/>
              </a:solidFill>
              <a:latin typeface="Franklin Gothic Book"/>
            </a:endParaRPr>
          </a:p>
          <a:p>
            <a:pPr algn="ctr" defTabSz="685800"/>
            <a:r>
              <a:rPr lang="en-US" dirty="0">
                <a:solidFill>
                  <a:srgbClr val="0000FF"/>
                </a:solidFill>
                <a:latin typeface="Franklin Gothic Book"/>
              </a:rPr>
              <a:t>Đường link bài tập thể dục</a:t>
            </a:r>
          </a:p>
          <a:p>
            <a:pPr algn="ctr" defTabSz="685800"/>
            <a:r>
              <a:rPr lang="en-US" sz="2400" dirty="0">
                <a:solidFill>
                  <a:srgbClr val="FF0000"/>
                </a:solidFill>
              </a:rPr>
              <a:t>https://youtu.be/tYR6K8BFheY </a:t>
            </a:r>
            <a:endParaRPr lang="en-US" sz="2400" dirty="0" smtClean="0">
              <a:solidFill>
                <a:srgbClr val="FF0000"/>
              </a:solidFill>
            </a:endParaRPr>
          </a:p>
          <a:p>
            <a:pPr algn="ctr" defTabSz="685800"/>
            <a:r>
              <a:rPr lang="en-US" dirty="0" err="1" smtClean="0">
                <a:solidFill>
                  <a:srgbClr val="0000FF"/>
                </a:solidFill>
                <a:latin typeface="Franklin Gothic Book"/>
              </a:rPr>
              <a:t>Đường</a:t>
            </a:r>
            <a:r>
              <a:rPr lang="en-US" dirty="0" smtClean="0">
                <a:solidFill>
                  <a:srgbClr val="0000FF"/>
                </a:solidFill>
                <a:latin typeface="Franklin Gothic Book"/>
              </a:rPr>
              <a:t> </a:t>
            </a:r>
            <a:r>
              <a:rPr lang="en-US" dirty="0">
                <a:solidFill>
                  <a:srgbClr val="0000FF"/>
                </a:solidFill>
                <a:latin typeface="Franklin Gothic Book"/>
              </a:rPr>
              <a:t>link bài tập bổ trợ</a:t>
            </a:r>
          </a:p>
          <a:p>
            <a:pPr algn="ctr" defTabSz="685800"/>
            <a:r>
              <a:rPr lang="en-US" b="1" dirty="0">
                <a:solidFill>
                  <a:srgbClr val="FF0000"/>
                </a:solidFill>
                <a:latin typeface="Franklin Gothic Book"/>
              </a:rPr>
              <a:t>https://youtu.be/vey-J6luHyw</a:t>
            </a:r>
            <a:endParaRPr lang="en-US" dirty="0">
              <a:solidFill>
                <a:srgbClr val="0070C0"/>
              </a:solidFill>
              <a:latin typeface="Franklin Gothic Book"/>
              <a:cs typeface="Times New Roman" pitchFamily="18" charset="0"/>
            </a:endParaRPr>
          </a:p>
          <a:p>
            <a:pPr algn="ctr" defTabSz="685800"/>
            <a:r>
              <a:rPr lang="en-US" dirty="0">
                <a:solidFill>
                  <a:srgbClr val="0070C0"/>
                </a:solidFill>
                <a:latin typeface="Franklin Gothic Book"/>
                <a:cs typeface="Times New Roman" pitchFamily="18" charset="0"/>
              </a:rPr>
              <a:t>Các e theo dõi và thực hiện nhé</a:t>
            </a:r>
            <a:endParaRPr lang="en-US" dirty="0">
              <a:solidFill>
                <a:srgbClr val="0070C0"/>
              </a:solidFill>
              <a:latin typeface="Franklin Gothic Book"/>
            </a:endParaRPr>
          </a:p>
          <a:p>
            <a:pPr defTabSz="685800"/>
            <a:endParaRPr lang="en-US" dirty="0">
              <a:solidFill>
                <a:srgbClr val="0070C0"/>
              </a:solidFill>
              <a:latin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273669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811066" y="1"/>
            <a:ext cx="382905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      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KHỞI ĐỘNG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371600" y="666750"/>
            <a:ext cx="60579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100" b="1" i="0" u="sng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Khởi</a:t>
            </a:r>
            <a:r>
              <a:rPr kumimoji="0" lang="en-US" altLang="en-US" sz="2100" b="1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0" u="sng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động</a:t>
            </a:r>
            <a:r>
              <a:rPr kumimoji="0" lang="en-US" altLang="en-US" sz="2100" b="1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0" u="sng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chung</a:t>
            </a:r>
            <a:r>
              <a:rPr kumimoji="0" lang="en-US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: 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HS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thực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hiện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một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số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động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tác</a:t>
            </a:r>
            <a:endParaRPr kumimoji="0" lang="en-US" altLang="en-US" sz="2100" b="1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Động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tác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cổ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,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xoay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cổ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tay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,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cổ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chân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,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xoay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khớp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khuỷu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tay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,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xoay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khớp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vai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,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vặn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thân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.</a:t>
            </a:r>
          </a:p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Xoay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khớp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hông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,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xoay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khớp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gối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,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ép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ngang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,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ép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dọc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.</a:t>
            </a:r>
          </a:p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100" b="1" i="0" u="sng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Khởi</a:t>
            </a:r>
            <a:r>
              <a:rPr kumimoji="0" lang="en-US" altLang="en-US" sz="2100" b="1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0" u="sng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động</a:t>
            </a:r>
            <a:r>
              <a:rPr kumimoji="0" lang="en-US" altLang="en-US" sz="2100" b="1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0" u="sng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chuyên</a:t>
            </a:r>
            <a:r>
              <a:rPr kumimoji="0" lang="en-US" altLang="en-US" sz="2100" b="1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0" u="sng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môn</a:t>
            </a:r>
            <a:r>
              <a:rPr kumimoji="0" lang="en-US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:</a:t>
            </a:r>
            <a:r>
              <a:rPr kumimoji="0" lang="en-US" alt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Động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tác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đánh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tay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tại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chổ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,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chạy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bước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nhỏ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,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chạy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nâng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cao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đùi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,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chạy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gót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chạm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mông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tại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chỗ</a:t>
            </a:r>
            <a:endParaRPr kumimoji="0" lang="en-US" altLang="en-US" sz="2100" b="1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100" b="1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Clip video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hướng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dẫn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khởi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1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động</a:t>
            </a:r>
            <a:r>
              <a:rPr kumimoji="0" lang="en-US" altLang="en-US" sz="21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.</a:t>
            </a:r>
          </a:p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https://</a:t>
            </a:r>
            <a:r>
              <a:rPr kumimoji="0" lang="en-US" alt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youtu.be/BiYlPo9mpEc</a:t>
            </a:r>
            <a:endParaRPr kumimoji="0" lang="en-US" altLang="en-US" sz="2100" b="1" i="1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100" b="1" i="1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1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2896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006398" y="136267"/>
            <a:ext cx="6629400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PHẦN NỘI</a:t>
            </a:r>
            <a:r>
              <a:rPr kumimoji="0" lang="en-US" altLang="en-US" sz="27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DUNG</a:t>
            </a:r>
            <a:endParaRPr kumimoji="0" lang="en-US" altLang="en-US" sz="27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685925" y="907083"/>
            <a:ext cx="571500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100" dirty="0" smtClean="0">
                <a:latin typeface="Times New Roman" panose="02020603050405020304" pitchFamily="18" charset="0"/>
              </a:rPr>
              <a:t>1 </a:t>
            </a:r>
            <a:r>
              <a:rPr lang="en-US" altLang="en-US" sz="2100" dirty="0" err="1" smtClean="0">
                <a:latin typeface="Times New Roman" panose="02020603050405020304" pitchFamily="18" charset="0"/>
              </a:rPr>
              <a:t>Ôn</a:t>
            </a:r>
            <a:r>
              <a:rPr lang="en-US" altLang="en-US" sz="21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</a:rPr>
              <a:t>tập</a:t>
            </a:r>
            <a:r>
              <a:rPr lang="en-US" altLang="en-US" sz="2100" dirty="0" smtClean="0">
                <a:latin typeface="Times New Roman" panose="02020603050405020304" pitchFamily="18" charset="0"/>
              </a:rPr>
              <a:t> 9 </a:t>
            </a:r>
            <a:r>
              <a:rPr lang="en-US" altLang="en-US" sz="2100" dirty="0" err="1" smtClean="0">
                <a:latin typeface="Times New Roman" panose="02020603050405020304" pitchFamily="18" charset="0"/>
              </a:rPr>
              <a:t>động</a:t>
            </a:r>
            <a:r>
              <a:rPr lang="en-US" altLang="en-US" sz="21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</a:rPr>
              <a:t>tác</a:t>
            </a:r>
            <a:r>
              <a:rPr lang="en-US" altLang="en-US" sz="21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</a:rPr>
              <a:t>đả</a:t>
            </a:r>
            <a:r>
              <a:rPr lang="en-US" altLang="en-US" sz="21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</a:rPr>
              <a:t>học</a:t>
            </a:r>
            <a:endParaRPr kumimoji="0" lang="en-US" altLang="en-US" sz="21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749348" y="1968240"/>
            <a:ext cx="58864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0" defTabSz="6858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FF0000"/>
                </a:solidFill>
              </a:rPr>
              <a:t>link </a:t>
            </a:r>
            <a:r>
              <a:rPr lang="en-US" sz="2400" dirty="0" err="1">
                <a:solidFill>
                  <a:srgbClr val="FF0000"/>
                </a:solidFill>
              </a:rPr>
              <a:t>bài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thể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dục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với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cờ</a:t>
            </a:r>
            <a:r>
              <a:rPr lang="en-US" sz="2400" dirty="0">
                <a:solidFill>
                  <a:srgbClr val="FF0000"/>
                </a:solidFill>
              </a:rPr>
              <a:t>  https://youtu.be/tYR6K8BFheY</a:t>
            </a:r>
            <a:endParaRPr kumimoji="0" lang="en-US" altLang="en-US" sz="2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95400" y="1585566"/>
            <a:ext cx="6210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Kích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link </a:t>
            </a:r>
            <a:r>
              <a:rPr lang="en-US" dirty="0" err="1" smtClean="0"/>
              <a:t>bên</a:t>
            </a:r>
            <a:r>
              <a:rPr lang="en-US" dirty="0" smtClean="0"/>
              <a:t> </a:t>
            </a:r>
            <a:r>
              <a:rPr lang="en-US" dirty="0" err="1" smtClean="0"/>
              <a:t>dưới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xem</a:t>
            </a:r>
            <a:r>
              <a:rPr lang="en-US" dirty="0" smtClean="0"/>
              <a:t> </a:t>
            </a:r>
            <a:r>
              <a:rPr lang="en-US" dirty="0" err="1" smtClean="0"/>
              <a:t>hướng</a:t>
            </a:r>
            <a:r>
              <a:rPr lang="en-US" dirty="0" smtClean="0"/>
              <a:t> </a:t>
            </a:r>
            <a:r>
              <a:rPr lang="en-US" dirty="0" err="1" smtClean="0"/>
              <a:t>dẫn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luyện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05000" y="2896366"/>
            <a:ext cx="444063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phát</a:t>
            </a:r>
            <a:r>
              <a:rPr lang="en-US" dirty="0" smtClean="0"/>
              <a:t> </a:t>
            </a:r>
            <a:r>
              <a:rPr lang="en-US" dirty="0" err="1" smtClean="0"/>
              <a:t>triển</a:t>
            </a:r>
            <a:r>
              <a:rPr lang="en-US" dirty="0" smtClean="0"/>
              <a:t> </a:t>
            </a:r>
            <a:r>
              <a:rPr lang="en-US" dirty="0" err="1" smtClean="0"/>
              <a:t>sức</a:t>
            </a:r>
            <a:r>
              <a:rPr lang="en-US" dirty="0" smtClean="0"/>
              <a:t> </a:t>
            </a:r>
            <a:r>
              <a:rPr lang="en-US" dirty="0" err="1" smtClean="0"/>
              <a:t>nhanh</a:t>
            </a:r>
            <a:endParaRPr lang="en-US" dirty="0" smtClean="0"/>
          </a:p>
          <a:p>
            <a:pPr lvl="0" algn="ctr"/>
            <a:r>
              <a:rPr lang="en-US" sz="2400" dirty="0" err="1">
                <a:solidFill>
                  <a:srgbClr val="FF0000"/>
                </a:solidFill>
                <a:latin typeface="Franklin Gothic Book"/>
              </a:rPr>
              <a:t>Đường</a:t>
            </a:r>
            <a:r>
              <a:rPr lang="en-US" sz="2400" dirty="0">
                <a:solidFill>
                  <a:srgbClr val="FF0000"/>
                </a:solidFill>
                <a:latin typeface="Franklin Gothic Book"/>
              </a:rPr>
              <a:t> link </a:t>
            </a:r>
            <a:r>
              <a:rPr lang="en-US" sz="2400" dirty="0" err="1">
                <a:solidFill>
                  <a:srgbClr val="FF0000"/>
                </a:solidFill>
                <a:latin typeface="Franklin Gothic Book"/>
              </a:rPr>
              <a:t>bài</a:t>
            </a:r>
            <a:r>
              <a:rPr lang="en-US" sz="2400" dirty="0">
                <a:solidFill>
                  <a:srgbClr val="FF0000"/>
                </a:solidFill>
                <a:latin typeface="Franklin Gothic Book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Franklin Gothic Book"/>
              </a:rPr>
              <a:t>tập</a:t>
            </a:r>
            <a:r>
              <a:rPr lang="en-US" sz="2400" dirty="0">
                <a:solidFill>
                  <a:srgbClr val="FF0000"/>
                </a:solidFill>
                <a:latin typeface="Franklin Gothic Book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Franklin Gothic Book"/>
              </a:rPr>
              <a:t>bổ</a:t>
            </a:r>
            <a:r>
              <a:rPr lang="en-US" sz="2400" dirty="0">
                <a:solidFill>
                  <a:srgbClr val="FF0000"/>
                </a:solidFill>
                <a:latin typeface="Franklin Gothic Book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Franklin Gothic Book"/>
              </a:rPr>
              <a:t>trợ</a:t>
            </a:r>
            <a:endParaRPr lang="en-US" sz="2400" dirty="0">
              <a:solidFill>
                <a:srgbClr val="FF0000"/>
              </a:solidFill>
              <a:latin typeface="Franklin Gothic Book"/>
            </a:endParaRPr>
          </a:p>
          <a:p>
            <a:pPr lvl="0" algn="ctr"/>
            <a:r>
              <a:rPr lang="en-US" sz="2400" b="1" dirty="0">
                <a:solidFill>
                  <a:srgbClr val="FF0000"/>
                </a:solidFill>
                <a:latin typeface="Franklin Gothic Book"/>
              </a:rPr>
              <a:t>https://youtu.be/vey-J6luHyw</a:t>
            </a:r>
            <a:endParaRPr lang="en-US" sz="2400" dirty="0">
              <a:solidFill>
                <a:srgbClr val="0070C0"/>
              </a:solidFill>
              <a:latin typeface="Franklin Gothic Book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122751"/>
      </p:ext>
    </p:extLst>
  </p:cSld>
  <p:clrMapOvr>
    <a:masterClrMapping/>
  </p:clrMapOvr>
  <p:transition advClick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  <p:bldP spid="2048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85750"/>
            <a:ext cx="6683765" cy="960668"/>
          </a:xfrm>
        </p:spPr>
        <p:txBody>
          <a:bodyPr/>
          <a:lstStyle/>
          <a:p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vươn</a:t>
            </a:r>
            <a:r>
              <a:rPr lang="en-US" dirty="0" smtClean="0"/>
              <a:t> </a:t>
            </a:r>
            <a:r>
              <a:rPr lang="en-US" dirty="0" err="1" smtClean="0"/>
              <a:t>thở</a:t>
            </a:r>
            <a:endParaRPr lang="en-US" dirty="0"/>
          </a:p>
        </p:txBody>
      </p:sp>
      <p:pic>
        <p:nvPicPr>
          <p:cNvPr id="4" name="Content Placeholder 3" descr="https://olm.vn/images/summary/1_11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047750"/>
            <a:ext cx="7010400" cy="3962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84434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38150"/>
            <a:ext cx="6683765" cy="960668"/>
          </a:xfrm>
        </p:spPr>
        <p:txBody>
          <a:bodyPr/>
          <a:lstStyle/>
          <a:p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Tay</a:t>
            </a:r>
            <a:endParaRPr lang="en-US" dirty="0"/>
          </a:p>
        </p:txBody>
      </p:sp>
      <p:pic>
        <p:nvPicPr>
          <p:cNvPr id="4" name="Content Placeholder 3" descr="https://olm.vn/images/summary/2_9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047750"/>
            <a:ext cx="7467600" cy="381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6157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361950"/>
            <a:ext cx="6683765" cy="960668"/>
          </a:xfrm>
        </p:spPr>
        <p:txBody>
          <a:bodyPr/>
          <a:lstStyle/>
          <a:p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chân</a:t>
            </a:r>
            <a:endParaRPr lang="en-US" dirty="0"/>
          </a:p>
        </p:txBody>
      </p:sp>
      <p:pic>
        <p:nvPicPr>
          <p:cNvPr id="4" name="Content Placeholder 3" descr="https://olm.vn/images/summary/3_2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276350"/>
            <a:ext cx="7543800" cy="3429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0983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438150"/>
            <a:ext cx="6683765" cy="960668"/>
          </a:xfrm>
        </p:spPr>
        <p:txBody>
          <a:bodyPr/>
          <a:lstStyle/>
          <a:p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Lườn</a:t>
            </a:r>
            <a:endParaRPr lang="en-US" dirty="0"/>
          </a:p>
        </p:txBody>
      </p:sp>
      <p:pic>
        <p:nvPicPr>
          <p:cNvPr id="4" name="Content Placeholder 3" descr="https://olm.vn/images/summary/4_4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76350"/>
            <a:ext cx="7391400" cy="3276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0318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438150"/>
            <a:ext cx="6683765" cy="960668"/>
          </a:xfrm>
        </p:spPr>
        <p:txBody>
          <a:bodyPr/>
          <a:lstStyle/>
          <a:p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bụng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Content Placeholder 3" descr="https://olm.vn/images/summary/5_1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200150"/>
            <a:ext cx="7086600" cy="3505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1283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514350"/>
            <a:ext cx="6683765" cy="960668"/>
          </a:xfrm>
        </p:spPr>
        <p:txBody>
          <a:bodyPr/>
          <a:lstStyle/>
          <a:p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phối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Content Placeholder 3" descr="https://olm.vn/images/summary/6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00150"/>
            <a:ext cx="7543800" cy="3581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958406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</TotalTime>
  <Words>298</Words>
  <Application>Microsoft Office PowerPoint</Application>
  <PresentationFormat>On-screen Show (16:9)</PresentationFormat>
  <Paragraphs>43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Century Gothic</vt:lpstr>
      <vt:lpstr>Franklin Gothic Book</vt:lpstr>
      <vt:lpstr>Times New Roman</vt:lpstr>
      <vt:lpstr>Wingdings 3</vt:lpstr>
      <vt:lpstr>Wisp</vt:lpstr>
      <vt:lpstr>ỦY BAN NHÂN DÂN QUẬN THANH KHÊ TRƯỜNG THCS NGUYỄN ĐÌNH CHIỂU</vt:lpstr>
      <vt:lpstr>PowerPoint Presentation</vt:lpstr>
      <vt:lpstr>PowerPoint Presentation</vt:lpstr>
      <vt:lpstr>Động tác vươn thở</vt:lpstr>
      <vt:lpstr>Động tác Tay</vt:lpstr>
      <vt:lpstr>Động tác chân</vt:lpstr>
      <vt:lpstr>Động tác Lườn</vt:lpstr>
      <vt:lpstr>Động tác bụng </vt:lpstr>
      <vt:lpstr>Động tác phối hợp </vt:lpstr>
      <vt:lpstr>Động tác thăng bằng </vt:lpstr>
      <vt:lpstr>Động tác nhảy </vt:lpstr>
      <vt:lpstr>Động tác điều hòa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ỦY BAN NHÂN DÂN QUẬN 11 TRƯỜNG THCS NGUYỄN HUỆ</dc:title>
  <dc:creator>LUONG TUNG NGUYEN</dc:creator>
  <cp:lastModifiedBy>Admin</cp:lastModifiedBy>
  <cp:revision>41</cp:revision>
  <dcterms:created xsi:type="dcterms:W3CDTF">2021-09-09T21:59:05Z</dcterms:created>
  <dcterms:modified xsi:type="dcterms:W3CDTF">2021-10-24T03:59:39Z</dcterms:modified>
</cp:coreProperties>
</file>